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42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165" y="801555"/>
            <a:ext cx="7886700" cy="1574779"/>
          </a:xfrm>
        </p:spPr>
        <p:txBody>
          <a:bodyPr>
            <a:normAutofit/>
          </a:bodyPr>
          <a:lstStyle/>
          <a:p>
            <a:pPr algn="ctr"/>
            <a:r>
              <a:rPr lang="en-US" altLang="ko-K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Energy </a:t>
            </a:r>
            <a:r>
              <a:rPr lang="en-US" altLang="ko-KR" sz="3600" b="1" dirty="0">
                <a:latin typeface="Arial" panose="020B0604020202020204" pitchFamily="34" charset="0"/>
                <a:cs typeface="Arial" panose="020B0604020202020204" pitchFamily="34" charset="0"/>
              </a:rPr>
              <a:t>Consumption and Emission Modeling of Individual Vehicles Using </a:t>
            </a:r>
            <a:r>
              <a:rPr lang="en-US" altLang="ko-K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MOVES-Matrix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43165" y="3998778"/>
            <a:ext cx="7886700" cy="10146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Daejin</a:t>
            </a:r>
            <a:r>
              <a:rPr lang="en-US" altLang="ko-K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Kim, </a:t>
            </a:r>
            <a:r>
              <a:rPr lang="en-US" altLang="ko-K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Ph.D</a:t>
            </a:r>
            <a:r>
              <a:rPr lang="en-US" altLang="ko-K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ko-K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endParaRPr lang="en-US" altLang="ko-KR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altLang="ko-K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Civil </a:t>
            </a:r>
            <a:r>
              <a:rPr lang="en-US" altLang="ko-K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Engineering</a:t>
            </a:r>
          </a:p>
          <a:p>
            <a:pPr algn="r"/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Georgia Institute of Technology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43165" y="2914872"/>
            <a:ext cx="7886700" cy="10146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Poster presentation </a:t>
            </a:r>
          </a:p>
          <a:p>
            <a:pPr algn="ctr"/>
            <a:r>
              <a:rPr lang="en-US" altLang="ko-K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Monday 01/09/2017, </a:t>
            </a:r>
            <a:r>
              <a:rPr lang="en-US" altLang="ko-KR" sz="1800" b="1" dirty="0">
                <a:latin typeface="Arial" panose="020B0604020202020204" pitchFamily="34" charset="0"/>
                <a:cs typeface="Arial" panose="020B0604020202020204" pitchFamily="34" charset="0"/>
              </a:rPr>
              <a:t>3:45 PM- 5:30 PM</a:t>
            </a:r>
            <a:endParaRPr lang="en-US" altLang="ko-KR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Hall E, Convention Center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759045" y="2445548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Guensler</a:t>
            </a:r>
            <a:r>
              <a:rPr lang="en-US" altLang="ko-KR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et al.</a:t>
            </a:r>
            <a:endParaRPr lang="ko-KR" altLang="en-US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29" y="1792776"/>
            <a:ext cx="3571628" cy="2077467"/>
          </a:xfrm>
          <a:prstGeom prst="rect">
            <a:avLst/>
          </a:prstGeom>
          <a:noFill/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l="30813" t="19793" r="32375" b="8977"/>
          <a:stretch/>
        </p:blipFill>
        <p:spPr>
          <a:xfrm>
            <a:off x="4348375" y="1004777"/>
            <a:ext cx="4519852" cy="4917052"/>
          </a:xfrm>
          <a:prstGeom prst="rect">
            <a:avLst/>
          </a:prstGeom>
        </p:spPr>
      </p:pic>
      <p:sp>
        <p:nvSpPr>
          <p:cNvPr id="7" name="오른쪽 화살표 6"/>
          <p:cNvSpPr/>
          <p:nvPr/>
        </p:nvSpPr>
        <p:spPr>
          <a:xfrm>
            <a:off x="3918858" y="2227520"/>
            <a:ext cx="313405" cy="142240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6985" y="1146445"/>
            <a:ext cx="34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MOVES-Matrix</a:t>
            </a:r>
            <a:r>
              <a:rPr lang="en-US" altLang="ko-KR" sz="16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Calculator </a:t>
            </a:r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(MMC</a:t>
            </a:r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) Algorithm Design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48375" y="358446"/>
            <a:ext cx="4519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Second-by-second fuel consumption and emission rates results (example)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96985" y="4374906"/>
            <a:ext cx="393527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lang="en-US" altLang="ko-KR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MOVES-Matrix: </a:t>
            </a:r>
            <a:r>
              <a:rPr lang="en-US" altLang="ko-K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high performance vehicle emission modeling system consisting of a multi-dimensional array of vehicle emission rates </a:t>
            </a:r>
            <a:r>
              <a:rPr lang="en-US" altLang="ko-K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(pulled </a:t>
            </a:r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directly from the US Environmental Protection Agency’s MOVES emissions model</a:t>
            </a:r>
            <a:r>
              <a:rPr lang="en-US" altLang="ko-K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23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91</Words>
  <Application>Microsoft Office PowerPoint</Application>
  <PresentationFormat>화면 슬라이드 쇼(4:3)</PresentationFormat>
  <Paragraphs>11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맑은 고딕</vt:lpstr>
      <vt:lpstr>Arial</vt:lpstr>
      <vt:lpstr>Calibri</vt:lpstr>
      <vt:lpstr>Calibri Light</vt:lpstr>
      <vt:lpstr>Office Theme</vt:lpstr>
      <vt:lpstr>Custom Design</vt:lpstr>
      <vt:lpstr>Energy Consumption and Emission Modeling of Individual Vehicles Using MOVES-Matrix</vt:lpstr>
      <vt:lpstr>PowerPoint 프레젠테이션</vt:lpstr>
    </vt:vector>
  </TitlesOfParts>
  <Company>Villanova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syncmkdj1</cp:lastModifiedBy>
  <cp:revision>12</cp:revision>
  <dcterms:created xsi:type="dcterms:W3CDTF">2016-12-19T23:39:08Z</dcterms:created>
  <dcterms:modified xsi:type="dcterms:W3CDTF">2016-12-27T03:51:38Z</dcterms:modified>
</cp:coreProperties>
</file>